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2933075" y="3390900"/>
            <a:ext cx="9144000" cy="1189402"/>
          </a:xfrm>
        </p:spPr>
        <p:txBody>
          <a:bodyPr anchor="b"/>
          <a:lstStyle>
            <a:lvl1pPr algn="ctr">
              <a:defRPr sz="6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33075" y="46388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9D1F6-D902-4030-9FBD-21B73A5AD2BA}" type="datetimeFigureOut">
              <a:rPr lang="tr-TR" smtClean="0"/>
              <a:pPr/>
              <a:t>01.07.2020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C50EB-2DC4-4754-B170-41A73B333E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268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41400"/>
            <a:ext cx="10515600" cy="91910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990515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19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1117599"/>
            <a:ext cx="2628900" cy="5059364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117599"/>
            <a:ext cx="7734300" cy="5059363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37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94325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70395"/>
            <a:ext cx="10515600" cy="405052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9D1F6-D902-4030-9FBD-21B73A5AD2BA}" type="datetimeFigureOut">
              <a:rPr lang="tr-TR" smtClean="0"/>
              <a:pPr/>
              <a:t>01.07.2020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C50EB-2DC4-4754-B170-41A73B333E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102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86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109038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95445"/>
            <a:ext cx="5181600" cy="409549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095445"/>
            <a:ext cx="5181600" cy="409549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97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16000"/>
            <a:ext cx="10515600" cy="115437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216084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984760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216084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984760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4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94711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2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54099"/>
            <a:ext cx="3932237" cy="1393041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1407150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4714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4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15999"/>
            <a:ext cx="3932237" cy="1401161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1347190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1716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D1F6-D902-4030-9FBD-21B73A5AD2BA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1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AMAÇLI SPOR SAHALARI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8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4754" y="1537350"/>
            <a:ext cx="10515600" cy="4050523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Üniversitemiz Merkez Yerleşkesinde öğrencilerin boş vakitlerini değerlendirerek, bedensel ve zihinsel gelişimlerine yardımcı olmak amacıyla 4 adet çok amaçlı spor sahası yer alıyor. Üniversitemizdeki öğrencilerin basketbol, voleybol ve tenis gibi spor aktivitelerini gerçekleştirebilmeleri için yapılan spor sahaları haftanın yedi günü öğrencilerin kullanımına açık bulunuyor.</a:t>
            </a:r>
          </a:p>
          <a:p>
            <a:pPr algn="just"/>
            <a:r>
              <a:rPr lang="tr-TR" b="1" dirty="0">
                <a:latin typeface="Times New Roman" pitchFamily="18" charset="0"/>
                <a:cs typeface="Times New Roman" pitchFamily="18" charset="0"/>
              </a:rPr>
              <a:t>Not: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Hafta içi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mesai saatleri içerisinde (08:00-17:00) Kapalı Spor Salonundaki görevlilerden öğrenci ve personel kimliği karşılığında top alıp dış sahalardan yararlanabilirsiniz.</a:t>
            </a:r>
          </a:p>
          <a:p>
            <a:pPr algn="just"/>
            <a:r>
              <a:rPr lang="tr-TR" b="1" dirty="0">
                <a:latin typeface="Times New Roman" pitchFamily="18" charset="0"/>
                <a:cs typeface="Times New Roman" pitchFamily="18" charset="0"/>
              </a:rPr>
              <a:t>Not: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Hafta sonu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Kapalı Yüzme Havuzundan top temin edebilirsiniz.</a:t>
            </a: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1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1324302"/>
            <a:ext cx="11083159" cy="49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7766"/>
      </p:ext>
    </p:extLst>
  </p:cSld>
  <p:clrMapOvr>
    <a:masterClrMapping/>
  </p:clrMapOvr>
</p:sld>
</file>

<file path=ppt/theme/theme1.xml><?xml version="1.0" encoding="utf-8"?>
<a:theme xmlns:a="http://schemas.openxmlformats.org/drawingml/2006/main" name="ADYU_Sunum_Sablonu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u1" id="{A7430010-92F4-4BDE-8BF2-AB70D8F44FBC}" vid="{3BD5AE18-3B43-44B4-B39B-00A8F33DAB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ADYU_Sunum_Sablonu</Template>
  <TotalTime>3</TotalTime>
  <Words>53</Words>
  <Application>Microsoft Office PowerPoint</Application>
  <PresentationFormat>Özel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ADYU_Sunum_Sablonu</vt:lpstr>
      <vt:lpstr>ÇOK AMAÇLI SPOR SAHALARI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ÇOK AMAÇLI SPOR SAHALARI</dc:title>
  <dc:creator>gnc2</dc:creator>
  <cp:lastModifiedBy>gnc2</cp:lastModifiedBy>
  <cp:revision>1</cp:revision>
  <dcterms:created xsi:type="dcterms:W3CDTF">2020-07-01T11:28:25Z</dcterms:created>
  <dcterms:modified xsi:type="dcterms:W3CDTF">2020-07-01T11:31:27Z</dcterms:modified>
</cp:coreProperties>
</file>